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вт 11.05.21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92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вт 11.05.21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78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вт 11.05.21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20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вт 11.05.21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14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вт 11.05.21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6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вт 11.05.21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4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вт 11.05.21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49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вт 11.05.21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84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вт 11.05.21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48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вт 11.05.21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9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вт 11.05.21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91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B0CA-157F-4D7B-8368-43E1AB0E4D90}" type="datetimeFigureOut">
              <a:rPr lang="ru-RU" smtClean="0"/>
              <a:t>вт 11.05.21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91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2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7.xml"/><Relationship Id="rId17" Type="http://schemas.openxmlformats.org/officeDocument/2006/relationships/slide" Target="slide16.xml"/><Relationship Id="rId2" Type="http://schemas.openxmlformats.org/officeDocument/2006/relationships/slide" Target="slide2.xml"/><Relationship Id="rId16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4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184634" y="1009001"/>
            <a:ext cx="4761186" cy="476118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5275861" y="1014274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 rot="1567120">
            <a:off x="6079404" y="1189711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 rot="2794232">
            <a:off x="6758790" y="1650414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 rot="3771635">
            <a:off x="7194412" y="2303672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hlinkClick r:id="rId6" action="ppaction://hlinksldjump"/>
          </p:cNvPr>
          <p:cNvSpPr/>
          <p:nvPr/>
        </p:nvSpPr>
        <p:spPr>
          <a:xfrm rot="5400000">
            <a:off x="7338838" y="3100412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hlinkClick r:id="rId7" action="ppaction://hlinksldjump"/>
          </p:cNvPr>
          <p:cNvSpPr/>
          <p:nvPr/>
        </p:nvSpPr>
        <p:spPr>
          <a:xfrm rot="6953946">
            <a:off x="7172505" y="3939473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Прямоугольник 16">
            <a:hlinkClick r:id="rId8" action="ppaction://hlinksldjump"/>
          </p:cNvPr>
          <p:cNvSpPr/>
          <p:nvPr/>
        </p:nvSpPr>
        <p:spPr>
          <a:xfrm rot="8155335">
            <a:off x="6688556" y="4595960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 rot="9530495">
            <a:off x="6032107" y="5025490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hlinkClick r:id="rId10" action="ppaction://hlinksldjump"/>
          </p:cNvPr>
          <p:cNvSpPr/>
          <p:nvPr/>
        </p:nvSpPr>
        <p:spPr>
          <a:xfrm rot="11031036">
            <a:off x="5232643" y="5158950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hlinkClick r:id="rId11" action="ppaction://hlinksldjump"/>
          </p:cNvPr>
          <p:cNvSpPr/>
          <p:nvPr/>
        </p:nvSpPr>
        <p:spPr>
          <a:xfrm rot="12572577">
            <a:off x="4415359" y="498140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hlinkClick r:id="rId12" action="ppaction://hlinksldjump"/>
          </p:cNvPr>
          <p:cNvSpPr/>
          <p:nvPr/>
        </p:nvSpPr>
        <p:spPr>
          <a:xfrm rot="9116689">
            <a:off x="4412248" y="1193866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hlinkClick r:id="rId13" action="ppaction://hlinksldjump"/>
          </p:cNvPr>
          <p:cNvSpPr/>
          <p:nvPr/>
        </p:nvSpPr>
        <p:spPr>
          <a:xfrm rot="13598477">
            <a:off x="3793255" y="452579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hlinkClick r:id="rId14" action="ppaction://hlinksldjump"/>
          </p:cNvPr>
          <p:cNvSpPr/>
          <p:nvPr/>
        </p:nvSpPr>
        <p:spPr>
          <a:xfrm rot="14836443">
            <a:off x="3359473" y="3877319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hlinkClick r:id="rId15" action="ppaction://hlinksldjump"/>
          </p:cNvPr>
          <p:cNvSpPr/>
          <p:nvPr/>
        </p:nvSpPr>
        <p:spPr>
          <a:xfrm rot="5400000">
            <a:off x="3208147" y="311198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hlinkClick r:id="rId16" action="ppaction://hlinksldjump"/>
          </p:cNvPr>
          <p:cNvSpPr/>
          <p:nvPr/>
        </p:nvSpPr>
        <p:spPr>
          <a:xfrm rot="6548358">
            <a:off x="3337791" y="237585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hlinkClick r:id="rId17" action="ppaction://hlinksldjump"/>
          </p:cNvPr>
          <p:cNvSpPr/>
          <p:nvPr/>
        </p:nvSpPr>
        <p:spPr>
          <a:xfrm rot="7740102">
            <a:off x="3727810" y="1730976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409114" y="1725690"/>
            <a:ext cx="252248" cy="3384000"/>
            <a:chOff x="745572" y="819807"/>
            <a:chExt cx="252248" cy="3384000"/>
          </a:xfrm>
        </p:grpSpPr>
        <p:cxnSp>
          <p:nvCxnSpPr>
            <p:cNvPr id="31" name="Прямая со стрелкой 30"/>
            <p:cNvCxnSpPr/>
            <p:nvPr/>
          </p:nvCxnSpPr>
          <p:spPr>
            <a:xfrm flipH="1">
              <a:off x="871696" y="819807"/>
              <a:ext cx="11173" cy="338400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745572" y="2488407"/>
              <a:ext cx="252248" cy="1692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Овал 1"/>
          <p:cNvSpPr/>
          <p:nvPr/>
        </p:nvSpPr>
        <p:spPr>
          <a:xfrm>
            <a:off x="5294411" y="3212680"/>
            <a:ext cx="504000" cy="504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868885" y="-128670"/>
            <a:ext cx="1043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Презентация к занятию по ФЭМП в подготовительной группе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8204" y="5454709"/>
            <a:ext cx="310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Составитель </a:t>
            </a:r>
            <a:r>
              <a:rPr lang="ru-RU" b="1" dirty="0" err="1" smtClean="0">
                <a:solidFill>
                  <a:schemeClr val="bg1"/>
                </a:solidFill>
              </a:rPr>
              <a:t>Хайриева</a:t>
            </a:r>
            <a:r>
              <a:rPr lang="ru-RU" b="1" dirty="0" smtClean="0">
                <a:solidFill>
                  <a:schemeClr val="bg1"/>
                </a:solidFill>
              </a:rPr>
              <a:t> В.В.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7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557324"/>
            <a:ext cx="6753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 правильный знак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933" y="1265210"/>
            <a:ext cx="8314267" cy="4081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5865" y="5193813"/>
            <a:ext cx="5112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47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2271" y="525594"/>
            <a:ext cx="4005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Реши задачу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67" y="1405468"/>
            <a:ext cx="81788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2022" y="5320630"/>
            <a:ext cx="5112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 Серёжи осталось 2 бублика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70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6532" y="450699"/>
            <a:ext cx="6821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 правильный знак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66" y="1458233"/>
            <a:ext cx="8229600" cy="4081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8665" y="5226765"/>
            <a:ext cx="51129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  <a:endParaRPr kumimoji="0" lang="ru-RU" sz="8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8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7068" y="528035"/>
            <a:ext cx="1139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Прибавь нужное число чтобы получилось 15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180" y="1112810"/>
            <a:ext cx="7000620" cy="457679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7558" y="5594440"/>
            <a:ext cx="5112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6, 8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30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1733" y="528035"/>
            <a:ext cx="7871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Поставь правильный знак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1241166"/>
            <a:ext cx="7840133" cy="3416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0873" y="4012185"/>
            <a:ext cx="51129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</a:t>
            </a:r>
            <a:endParaRPr kumimoji="0" lang="ru-RU" sz="19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3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3200" y="553344"/>
            <a:ext cx="11444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Прибавь нужное число чтобы получилось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78" y="1199675"/>
            <a:ext cx="7721600" cy="459812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7424" y="5711471"/>
            <a:ext cx="511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7,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18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528035"/>
            <a:ext cx="8345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Вставь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пропущенные числа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33" y="1297476"/>
            <a:ext cx="7484533" cy="3889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2399" y="5396042"/>
            <a:ext cx="5112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3,5,6,8,6,5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3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7300" y="528035"/>
            <a:ext cx="8205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Какую часть торта съели?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1112810"/>
            <a:ext cx="7581899" cy="444979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1232" y="5518240"/>
            <a:ext cx="51129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7871" y="570955"/>
            <a:ext cx="4005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пример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" t="3885" r="5467" b="3834"/>
          <a:stretch/>
        </p:blipFill>
        <p:spPr>
          <a:xfrm>
            <a:off x="2099734" y="1340396"/>
            <a:ext cx="7874000" cy="3959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6531" y="5193813"/>
            <a:ext cx="51129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8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2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72271" y="597039"/>
            <a:ext cx="4005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Реши пример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8106" r="4154" b="6459"/>
          <a:stretch/>
        </p:blipFill>
        <p:spPr>
          <a:xfrm>
            <a:off x="1574800" y="1366480"/>
            <a:ext cx="8534400" cy="4044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6532" y="5411450"/>
            <a:ext cx="51129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ru-RU" sz="8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71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4180" y="517493"/>
            <a:ext cx="4005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Реши пример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3" r="6481" b="8629"/>
          <a:stretch/>
        </p:blipFill>
        <p:spPr>
          <a:xfrm>
            <a:off x="2228046" y="1286934"/>
            <a:ext cx="7301125" cy="3894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3332" y="5411450"/>
            <a:ext cx="51129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ru-RU" sz="8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13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27780" y="414479"/>
            <a:ext cx="4005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Реши пример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" t="2994" r="4898" b="6305"/>
          <a:stretch/>
        </p:blipFill>
        <p:spPr>
          <a:xfrm>
            <a:off x="1828800" y="1328222"/>
            <a:ext cx="8534400" cy="4158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8799" y="5276334"/>
            <a:ext cx="51129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ru-RU" sz="8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6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2988" y="438573"/>
            <a:ext cx="4005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Реши задачу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4" y="1337734"/>
            <a:ext cx="7169084" cy="4097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7505" y="5345187"/>
            <a:ext cx="51129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корзинке стало 5 грибов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64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0533" y="528035"/>
            <a:ext cx="8582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Составь задачу на сложение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33" y="1297476"/>
            <a:ext cx="6383867" cy="2885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4268" y="4194746"/>
            <a:ext cx="8144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 Мальвины было 3 яблока. Пришёл в гости Буратино и принёс 4 яблока. Сколько яблок стало у Мальвины?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задачи: 3+4=7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Ответ: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 яблок стало у Мальвины.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09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2446" y="528035"/>
            <a:ext cx="8860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задачу на сложение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46" y="1213145"/>
            <a:ext cx="6502399" cy="3287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3646" y="4773248"/>
            <a:ext cx="9185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аквариуме плавало 6 рыб. Одну рыбу добавили.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аквариуме?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 стало в аквариуме.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3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4134" y="528035"/>
            <a:ext cx="7718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 правильный знак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45" y="1184856"/>
            <a:ext cx="8423021" cy="3759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4134" y="4855146"/>
            <a:ext cx="511291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kumimoji="0" lang="ru-RU" sz="1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3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195</Words>
  <Application>Microsoft Office PowerPoint</Application>
  <PresentationFormat>Широкоэкранный</PresentationFormat>
  <Paragraphs>85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Аствацатуров</dc:creator>
  <cp:lastModifiedBy>Пользователь</cp:lastModifiedBy>
  <cp:revision>27</cp:revision>
  <dcterms:created xsi:type="dcterms:W3CDTF">2020-02-29T02:38:23Z</dcterms:created>
  <dcterms:modified xsi:type="dcterms:W3CDTF">2021-05-11T20:43:19Z</dcterms:modified>
</cp:coreProperties>
</file>